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88" r:id="rId6"/>
    <p:sldId id="289" r:id="rId7"/>
    <p:sldId id="290" r:id="rId8"/>
    <p:sldId id="292" r:id="rId9"/>
    <p:sldId id="293" r:id="rId10"/>
    <p:sldId id="295" r:id="rId11"/>
    <p:sldId id="296" r:id="rId12"/>
    <p:sldId id="29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6D9F66E-5EB9-4882-86FB-DCBF35E3C3E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9" autoAdjust="0"/>
    <p:restoredTop sz="95274" autoAdjust="0"/>
  </p:normalViewPr>
  <p:slideViewPr>
    <p:cSldViewPr snapToGrid="0">
      <p:cViewPr>
        <p:scale>
          <a:sx n="81" d="100"/>
          <a:sy n="81" d="100"/>
        </p:scale>
        <p:origin x="324" y="-84"/>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50225929787972"/>
          <c:y val="0.28102338125165549"/>
          <c:w val="0.48418491484184917"/>
          <c:h val="0.43726913722940602"/>
        </c:manualLayout>
      </c:layout>
      <c:barChart>
        <c:barDir val="col"/>
        <c:grouping val="clustered"/>
        <c:varyColors val="0"/>
        <c:dLbls>
          <c:showLegendKey val="0"/>
          <c:showVal val="0"/>
          <c:showCatName val="0"/>
          <c:showSerName val="0"/>
          <c:showPercent val="0"/>
          <c:showBubbleSize val="0"/>
        </c:dLbls>
        <c:gapWidth val="219"/>
        <c:axId val="944712024"/>
        <c:axId val="944711632"/>
      </c:barChart>
      <c:catAx>
        <c:axId val="944712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44711632"/>
        <c:crosses val="autoZero"/>
        <c:auto val="1"/>
        <c:lblAlgn val="ctr"/>
        <c:lblOffset val="100"/>
        <c:noMultiLvlLbl val="0"/>
      </c:catAx>
      <c:valAx>
        <c:axId val="94471163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44712024"/>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0.99499</cdr:x>
      <cdr:y>0</cdr:y>
    </cdr:from>
    <cdr:to>
      <cdr:x>1</cdr:x>
      <cdr:y>0.05397</cdr:y>
    </cdr:to>
    <cdr:sp macro="" textlink="">
      <cdr:nvSpPr>
        <cdr:cNvPr id="2" name="TextBox 1"/>
        <cdr:cNvSpPr txBox="1"/>
      </cdr:nvSpPr>
      <cdr:spPr>
        <a:xfrm xmlns:a="http://schemas.openxmlformats.org/drawingml/2006/main">
          <a:off x="9134475" y="0"/>
          <a:ext cx="45719" cy="22414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cdr:x>
      <cdr:y>0</cdr:y>
    </cdr:from>
    <cdr:to>
      <cdr:x>1</cdr:x>
      <cdr:y>1</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35918775" cy="8191500"/>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1/27/2020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1/27/2020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
          <p:cNvGrpSpPr/>
          <p:nvPr/>
        </p:nvGrpSpPr>
        <p:grpSpPr>
          <a:xfrm rot="248467">
            <a:off x="223563" y="2575407"/>
            <a:ext cx="4688853" cy="2424835"/>
            <a:chOff x="-10068" y="2615721"/>
            <a:chExt cx="5488038" cy="2838132"/>
          </a:xfrm>
        </p:grpSpPr>
        <p:sp>
          <p:nvSpPr>
            <p:cNvPr id="5" name="Freeform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 name="Freeform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 name="Freeform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 name="Freeform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 name="Freeform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 name="Freeform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0" name="Group 39"/>
          <p:cNvGrpSpPr/>
          <p:nvPr/>
        </p:nvGrpSpPr>
        <p:grpSpPr>
          <a:xfrm rot="18988672">
            <a:off x="68557" y="189622"/>
            <a:ext cx="517230" cy="587584"/>
            <a:chOff x="11036616" y="1071278"/>
            <a:chExt cx="1030189" cy="1170315"/>
          </a:xfrm>
        </p:grpSpPr>
        <p:sp>
          <p:nvSpPr>
            <p:cNvPr id="41"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49" name="Freeform 500"/>
          <p:cNvSpPr>
            <a:spLocks/>
          </p:cNvSpPr>
          <p:nvPr/>
        </p:nvSpPr>
        <p:spPr bwMode="auto">
          <a:xfrm>
            <a:off x="3284322" y="4664178"/>
            <a:ext cx="8902911" cy="2193823"/>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91440" tIns="45720" rIns="91440" bIns="45720" numCol="1" anchor="t" anchorCtr="0" compatLnSpc="1">
            <a:prstTxWarp prst="textNoShape">
              <a:avLst/>
            </a:prstTxWarp>
          </a:bodyPr>
          <a:lstStyle/>
          <a:p>
            <a:endParaRPr/>
          </a:p>
        </p:txBody>
      </p:sp>
      <p:grpSp>
        <p:nvGrpSpPr>
          <p:cNvPr id="50" name="Group 49"/>
          <p:cNvGrpSpPr/>
          <p:nvPr/>
        </p:nvGrpSpPr>
        <p:grpSpPr>
          <a:xfrm>
            <a:off x="11434163" y="6542"/>
            <a:ext cx="679129" cy="712528"/>
            <a:chOff x="11231706" y="127529"/>
            <a:chExt cx="679129" cy="712528"/>
          </a:xfrm>
        </p:grpSpPr>
        <p:sp>
          <p:nvSpPr>
            <p:cNvPr id="51" name="Freeform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59" name="Freeform 413"/>
          <p:cNvSpPr>
            <a:spLocks/>
          </p:cNvSpPr>
          <p:nvPr/>
        </p:nvSpPr>
        <p:spPr bwMode="auto">
          <a:xfrm>
            <a:off x="-23365" y="3007512"/>
            <a:ext cx="12188952" cy="3850488"/>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414"/>
          <p:cNvSpPr>
            <a:spLocks/>
          </p:cNvSpPr>
          <p:nvPr/>
        </p:nvSpPr>
        <p:spPr bwMode="auto">
          <a:xfrm>
            <a:off x="-23365" y="3324746"/>
            <a:ext cx="12188952" cy="3383191"/>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a:extLst/>
        </p:spPr>
        <p:txBody>
          <a:bodyPr vert="horz" wrap="square" lIns="91440" tIns="45720" rIns="91440" bIns="45720" numCol="1" anchor="t" anchorCtr="0" compatLnSpc="1">
            <a:prstTxWarp prst="textNoShape">
              <a:avLst/>
            </a:prstTxWarp>
          </a:bodyPr>
          <a:lstStyle/>
          <a:p>
            <a:endParaRPr/>
          </a:p>
        </p:txBody>
      </p:sp>
      <p:grpSp>
        <p:nvGrpSpPr>
          <p:cNvPr id="61" name="Group 5"/>
          <p:cNvGrpSpPr>
            <a:grpSpLocks noChangeAspect="1"/>
          </p:cNvGrpSpPr>
          <p:nvPr/>
        </p:nvGrpSpPr>
        <p:grpSpPr bwMode="auto">
          <a:xfrm>
            <a:off x="-1519" y="854145"/>
            <a:ext cx="1881474" cy="2341763"/>
            <a:chOff x="3000" y="1116"/>
            <a:chExt cx="1680" cy="2091"/>
          </a:xfrm>
        </p:grpSpPr>
        <p:sp>
          <p:nvSpPr>
            <p:cNvPr id="62" name="Freeform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1" name="Group 33"/>
          <p:cNvGrpSpPr>
            <a:grpSpLocks noChangeAspect="1"/>
          </p:cNvGrpSpPr>
          <p:nvPr/>
        </p:nvGrpSpPr>
        <p:grpSpPr bwMode="auto">
          <a:xfrm>
            <a:off x="1714988" y="4544219"/>
            <a:ext cx="1873268" cy="2324202"/>
            <a:chOff x="3359" y="1523"/>
            <a:chExt cx="943" cy="1170"/>
          </a:xfrm>
        </p:grpSpPr>
        <p:sp>
          <p:nvSpPr>
            <p:cNvPr id="82" name="Freeform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7" name="Group 43"/>
          <p:cNvGrpSpPr>
            <a:grpSpLocks noChangeAspect="1"/>
          </p:cNvGrpSpPr>
          <p:nvPr/>
        </p:nvGrpSpPr>
        <p:grpSpPr bwMode="auto">
          <a:xfrm>
            <a:off x="1168399" y="5011046"/>
            <a:ext cx="1497013" cy="1857375"/>
            <a:chOff x="3367" y="1523"/>
            <a:chExt cx="943" cy="1170"/>
          </a:xfrm>
        </p:grpSpPr>
        <p:sp>
          <p:nvSpPr>
            <p:cNvPr id="88"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3"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4" name="Group 93"/>
          <p:cNvGrpSpPr/>
          <p:nvPr/>
        </p:nvGrpSpPr>
        <p:grpSpPr>
          <a:xfrm>
            <a:off x="-21971" y="4350236"/>
            <a:ext cx="1696783" cy="2518186"/>
            <a:chOff x="-3496" y="4350236"/>
            <a:chExt cx="1696783" cy="2518186"/>
          </a:xfrm>
        </p:grpSpPr>
        <p:sp>
          <p:nvSpPr>
            <p:cNvPr id="95" name="Freeform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9" name="Group 43"/>
          <p:cNvGrpSpPr>
            <a:grpSpLocks noChangeAspect="1"/>
          </p:cNvGrpSpPr>
          <p:nvPr/>
        </p:nvGrpSpPr>
        <p:grpSpPr bwMode="auto">
          <a:xfrm>
            <a:off x="2911336" y="4572470"/>
            <a:ext cx="1850498" cy="2295951"/>
            <a:chOff x="3367" y="1523"/>
            <a:chExt cx="943" cy="1170"/>
          </a:xfrm>
        </p:grpSpPr>
        <p:sp>
          <p:nvSpPr>
            <p:cNvPr id="100"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06" name="Group 105"/>
          <p:cNvGrpSpPr/>
          <p:nvPr/>
        </p:nvGrpSpPr>
        <p:grpSpPr>
          <a:xfrm rot="1576354">
            <a:off x="11125791" y="2895976"/>
            <a:ext cx="1030189" cy="1170315"/>
            <a:chOff x="11036616" y="1071278"/>
            <a:chExt cx="1030189" cy="1170315"/>
          </a:xfrm>
        </p:grpSpPr>
        <p:sp>
          <p:nvSpPr>
            <p:cNvPr id="107"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115" name="Freeform 8"/>
          <p:cNvSpPr>
            <a:spLocks/>
          </p:cNvSpPr>
          <p:nvPr/>
        </p:nvSpPr>
        <p:spPr bwMode="auto">
          <a:xfrm>
            <a:off x="4042661" y="5351893"/>
            <a:ext cx="349250" cy="223837"/>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6" name="Freeform 115"/>
          <p:cNvSpPr/>
          <p:nvPr/>
        </p:nvSpPr>
        <p:spPr>
          <a:xfrm>
            <a:off x="-28233" y="3533670"/>
            <a:ext cx="12139450" cy="3029936"/>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7" name="Group 116"/>
          <p:cNvGrpSpPr/>
          <p:nvPr/>
        </p:nvGrpSpPr>
        <p:grpSpPr>
          <a:xfrm rot="198573">
            <a:off x="1199275" y="2684218"/>
            <a:ext cx="2154692" cy="1686565"/>
            <a:chOff x="1175948" y="2708421"/>
            <a:chExt cx="2159248" cy="1690131"/>
          </a:xfrm>
        </p:grpSpPr>
        <p:sp>
          <p:nvSpPr>
            <p:cNvPr id="118" name="Freeform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anchor="t" anchorCtr="0" compatLnSpc="1">
              <a:prstTxWarp prst="textNoShape">
                <a:avLst/>
              </a:prstTxWarp>
            </a:bodyPr>
            <a:lstStyle/>
            <a:p>
              <a:endParaRPr/>
            </a:p>
          </p:txBody>
        </p:sp>
        <p:sp>
          <p:nvSpPr>
            <p:cNvPr id="145" name="Freeform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anchor="t" anchorCtr="0" compatLnSpc="1">
              <a:prstTxWarp prst="textNoShape">
                <a:avLst/>
              </a:prstTxWarp>
            </a:bodyPr>
            <a:lstStyle/>
            <a:p>
              <a:endParaRPr/>
            </a:p>
          </p:txBody>
        </p:sp>
      </p:grpSp>
      <p:grpSp>
        <p:nvGrpSpPr>
          <p:cNvPr id="146" name="Group 5"/>
          <p:cNvGrpSpPr>
            <a:grpSpLocks noChangeAspect="1"/>
          </p:cNvGrpSpPr>
          <p:nvPr/>
        </p:nvGrpSpPr>
        <p:grpSpPr bwMode="auto">
          <a:xfrm>
            <a:off x="9167354" y="4138360"/>
            <a:ext cx="3023057" cy="2719639"/>
            <a:chOff x="2887" y="1286"/>
            <a:chExt cx="1903" cy="1712"/>
          </a:xfrm>
        </p:grpSpPr>
        <p:sp>
          <p:nvSpPr>
            <p:cNvPr id="147" name="Freeform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1" name="Group 64"/>
          <p:cNvGrpSpPr>
            <a:grpSpLocks noChangeAspect="1"/>
          </p:cNvGrpSpPr>
          <p:nvPr/>
        </p:nvGrpSpPr>
        <p:grpSpPr bwMode="auto">
          <a:xfrm rot="12827499" flipH="1">
            <a:off x="11360417" y="2338535"/>
            <a:ext cx="483752" cy="536662"/>
            <a:chOff x="2052" y="995"/>
            <a:chExt cx="768" cy="852"/>
          </a:xfrm>
        </p:grpSpPr>
        <p:sp>
          <p:nvSpPr>
            <p:cNvPr id="17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ctrTitle"/>
          </p:nvPr>
        </p:nvSpPr>
        <p:spPr>
          <a:xfrm>
            <a:off x="2681288" y="165020"/>
            <a:ext cx="9360418" cy="2263258"/>
          </a:xfrm>
        </p:spPr>
        <p:txBody>
          <a:bodyPr anchor="b">
            <a:normAutofit/>
          </a:bodyPr>
          <a:lstStyle>
            <a:lvl1pPr algn="ctr">
              <a:defRPr sz="6600"/>
            </a:lvl1pPr>
          </a:lstStyle>
          <a:p>
            <a:r>
              <a:rPr lang="en-US" smtClean="0"/>
              <a:t>Click to edit Master title style</a:t>
            </a:r>
            <a:endParaRPr/>
          </a:p>
        </p:txBody>
      </p:sp>
      <p:sp>
        <p:nvSpPr>
          <p:cNvPr id="3" name="Subtitle 2"/>
          <p:cNvSpPr>
            <a:spLocks noGrp="1"/>
          </p:cNvSpPr>
          <p:nvPr>
            <p:ph type="subTitle" idx="1"/>
          </p:nvPr>
        </p:nvSpPr>
        <p:spPr>
          <a:xfrm>
            <a:off x="3903329" y="2476917"/>
            <a:ext cx="6916336" cy="1771600"/>
          </a:xfrm>
        </p:spPr>
        <p:txBody>
          <a:bodyPr>
            <a:normAutofit/>
          </a:bodyPr>
          <a:lstStyle>
            <a:lvl1pPr marL="0" indent="0" algn="ctr">
              <a:spcBef>
                <a:spcPts val="0"/>
              </a:spcBef>
              <a:buNone/>
              <a:defRPr sz="4800" cap="none" baseline="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1/27/2020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92666"/>
            <a:ext cx="2628900" cy="557953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592666"/>
            <a:ext cx="7734300" cy="55795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1/27/2020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1/27/2020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3999" y="1485900"/>
            <a:ext cx="9144001" cy="2933700"/>
          </a:xfrm>
        </p:spPr>
        <p:txBody>
          <a:bodyPr anchor="b">
            <a:normAutofit/>
          </a:bodyPr>
          <a:lstStyle>
            <a:lvl1pPr algn="l">
              <a:defRPr sz="5200" b="0"/>
            </a:lvl1pPr>
          </a:lstStyle>
          <a:p>
            <a:r>
              <a:rPr lang="en-US" smtClean="0"/>
              <a:t>Click to edit Master title style</a:t>
            </a:r>
            <a:endParaRPr/>
          </a:p>
        </p:txBody>
      </p:sp>
      <p:sp>
        <p:nvSpPr>
          <p:cNvPr id="3" name="Text Placeholder 2"/>
          <p:cNvSpPr>
            <a:spLocks noGrp="1"/>
          </p:cNvSpPr>
          <p:nvPr>
            <p:ph type="body" idx="1"/>
          </p:nvPr>
        </p:nvSpPr>
        <p:spPr>
          <a:xfrm>
            <a:off x="1522413" y="4454034"/>
            <a:ext cx="9144000" cy="1184766"/>
          </a:xfrm>
        </p:spPr>
        <p:txBody>
          <a:bodyPr anchor="t">
            <a:normAutofit/>
          </a:bodyPr>
          <a:lstStyle>
            <a:lvl1pPr marL="0" indent="0" algn="l">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1/27/2020</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28572" y="1485900"/>
            <a:ext cx="4480560" cy="4123944"/>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7169" y="1485900"/>
            <a:ext cx="4480560" cy="4123944"/>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F12952B5-7A2F-4CC8-B7CE-9234E21C2837}" type="datetime1">
              <a:rPr lang="en-US" smtClean="0"/>
              <a:t>1/27/2020</a:t>
            </a:fld>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9252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528572" y="1376018"/>
            <a:ext cx="4480560" cy="768096"/>
          </a:xfrm>
        </p:spPr>
        <p:txBody>
          <a:bodyPr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28572" y="2144114"/>
            <a:ext cx="4480560" cy="349468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7169" y="1376018"/>
            <a:ext cx="4480560" cy="768096"/>
          </a:xfrm>
        </p:spPr>
        <p:txBody>
          <a:bodyPr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7169" y="2144114"/>
            <a:ext cx="4480560" cy="349468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CE1DA07A-9201-4B4B-BAF2-015AFA30F520}" type="datetime1">
              <a:rPr lang="en-US" smtClean="0"/>
              <a:t>1/27/2020</a:t>
            </a:fld>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00370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Freeform 92"/>
          <p:cNvSpPr>
            <a:spLocks/>
          </p:cNvSpPr>
          <p:nvPr/>
        </p:nvSpPr>
        <p:spPr bwMode="auto">
          <a:xfrm>
            <a:off x="8643511" y="3888584"/>
            <a:ext cx="213014" cy="1001327"/>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a:extLst/>
        </p:spPr>
        <p:txBody>
          <a:bodyPr vert="horz" wrap="square" lIns="91440" tIns="45720" rIns="91440" bIns="45720" numCol="1" anchor="t" anchorCtr="0" compatLnSpc="1">
            <a:prstTxWarp prst="textNoShape">
              <a:avLst/>
            </a:prstTxWarp>
          </a:bodyPr>
          <a:lstStyle/>
          <a:p>
            <a:endParaRPr/>
          </a:p>
        </p:txBody>
      </p:sp>
      <p:sp>
        <p:nvSpPr>
          <p:cNvPr id="7" name="Freeform 50"/>
          <p:cNvSpPr>
            <a:spLocks/>
          </p:cNvSpPr>
          <p:nvPr/>
        </p:nvSpPr>
        <p:spPr bwMode="auto">
          <a:xfrm>
            <a:off x="6780212" y="4191000"/>
            <a:ext cx="5409960" cy="26670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 name="Freeform 51"/>
          <p:cNvSpPr>
            <a:spLocks/>
          </p:cNvSpPr>
          <p:nvPr/>
        </p:nvSpPr>
        <p:spPr bwMode="auto">
          <a:xfrm>
            <a:off x="-125" y="4572000"/>
            <a:ext cx="11415276" cy="2286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nvGrpSpPr>
          <p:cNvPr id="9" name="Group 69"/>
          <p:cNvGrpSpPr>
            <a:grpSpLocks noChangeAspect="1"/>
          </p:cNvGrpSpPr>
          <p:nvPr/>
        </p:nvGrpSpPr>
        <p:grpSpPr bwMode="auto">
          <a:xfrm flipH="1">
            <a:off x="9732236" y="958654"/>
            <a:ext cx="1400819" cy="4001744"/>
            <a:chOff x="3220" y="236"/>
            <a:chExt cx="1347" cy="3848"/>
          </a:xfrm>
        </p:grpSpPr>
        <p:sp>
          <p:nvSpPr>
            <p:cNvPr id="10"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1"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2"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1"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2"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7"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8"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3" name="Group 69"/>
          <p:cNvGrpSpPr>
            <a:grpSpLocks noChangeAspect="1"/>
          </p:cNvGrpSpPr>
          <p:nvPr/>
        </p:nvGrpSpPr>
        <p:grpSpPr bwMode="auto">
          <a:xfrm>
            <a:off x="10895012" y="1248597"/>
            <a:ext cx="1254796" cy="3346122"/>
            <a:chOff x="3124" y="236"/>
            <a:chExt cx="1443" cy="3848"/>
          </a:xfrm>
        </p:grpSpPr>
        <p:sp>
          <p:nvSpPr>
            <p:cNvPr id="94" name="Freeform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5" name="Freeform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9" name="Freeform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0" name="Freeform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6"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7"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5"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6"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7" name="Freeform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8"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5"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6"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7"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1"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2"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7" name="Group 69"/>
          <p:cNvGrpSpPr>
            <a:grpSpLocks noChangeAspect="1"/>
          </p:cNvGrpSpPr>
          <p:nvPr/>
        </p:nvGrpSpPr>
        <p:grpSpPr bwMode="auto">
          <a:xfrm>
            <a:off x="9087454" y="2736976"/>
            <a:ext cx="906206" cy="2416549"/>
            <a:chOff x="3124" y="236"/>
            <a:chExt cx="1443" cy="3848"/>
          </a:xfrm>
        </p:grpSpPr>
        <p:sp>
          <p:nvSpPr>
            <p:cNvPr id="178"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0"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1"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2"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3"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4"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5"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6"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7" name="Freeform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8"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9"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0"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1"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2"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3"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4"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5"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6"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7"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8"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9"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0"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1"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2"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3"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4"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5"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6"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7"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8"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9"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0"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1"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2"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3"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4"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5"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6"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7"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8"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9"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0"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1"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2"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3"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4"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5"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6"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7"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8"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9"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0"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1"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2"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3"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4"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5"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6"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7"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8"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9"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0"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1"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2"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3"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4"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5"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6"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7"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8"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9"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0"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1"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2"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3"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4"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5"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6"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7"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8"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9"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0" name="Group 50"/>
          <p:cNvGrpSpPr>
            <a:grpSpLocks noChangeAspect="1"/>
          </p:cNvGrpSpPr>
          <p:nvPr/>
        </p:nvGrpSpPr>
        <p:grpSpPr bwMode="auto">
          <a:xfrm>
            <a:off x="10514012" y="2438400"/>
            <a:ext cx="1485016" cy="2195929"/>
            <a:chOff x="3369" y="1563"/>
            <a:chExt cx="940" cy="1390"/>
          </a:xfrm>
        </p:grpSpPr>
        <p:sp>
          <p:nvSpPr>
            <p:cNvPr id="261" name="Freeform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2" name="Freeform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3" name="Freeform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4" name="Freeform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5" name="Freeform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6" name="Freeform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7" name="Freeform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8" name="Freeform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9" name="Freeform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0" name="Freeform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1" name="Freeform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2" name="Freeform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3" name="Freeform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4" name="Freeform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5" name="Freeform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6" name="Freeform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7" name="Freeform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8" name="Freeform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9" name="Freeform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0" name="Freeform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1" name="Freeform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2" name="Freeform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3" name="Freeform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4" name="Freeform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5" name="Freeform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6" name="Freeform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7" name="Freeform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8" name="Freeform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89" name="Group 5"/>
          <p:cNvGrpSpPr>
            <a:grpSpLocks noChangeAspect="1"/>
          </p:cNvGrpSpPr>
          <p:nvPr/>
        </p:nvGrpSpPr>
        <p:grpSpPr bwMode="auto">
          <a:xfrm>
            <a:off x="7988059" y="2988645"/>
            <a:ext cx="2439575" cy="3074765"/>
            <a:chOff x="2968" y="1107"/>
            <a:chExt cx="1736" cy="2188"/>
          </a:xfrm>
        </p:grpSpPr>
        <p:sp>
          <p:nvSpPr>
            <p:cNvPr id="290" name="Freeform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1" name="Oval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2" name="Freeform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3" name="Freeform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4" name="Freeform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5" name="Freeform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6" name="Freeform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7" name="Freeform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8" name="Freeform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9" name="Freeform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0" name="Freeform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1" name="Freeform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2" name="Freeform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3" name="Freeform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4" name="Freeform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5" name="Freeform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6" name="Freeform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7" name="Freeform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8" name="Freeform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9" name="Freeform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310" name="Freeform 52"/>
          <p:cNvSpPr>
            <a:spLocks/>
          </p:cNvSpPr>
          <p:nvPr/>
        </p:nvSpPr>
        <p:spPr bwMode="auto">
          <a:xfrm>
            <a:off x="0" y="5181600"/>
            <a:ext cx="11163675" cy="16763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a:extLst/>
        </p:spPr>
        <p:txBody>
          <a:bodyPr vert="horz" wrap="square" lIns="91440" tIns="45720" rIns="91440" bIns="45720" numCol="1" anchor="t" anchorCtr="0" compatLnSpc="1">
            <a:prstTxWarp prst="textNoShape">
              <a:avLst/>
            </a:prstTxWarp>
          </a:bodyPr>
          <a:lstStyle/>
          <a:p>
            <a:endParaRPr/>
          </a:p>
        </p:txBody>
      </p:sp>
      <p:grpSp>
        <p:nvGrpSpPr>
          <p:cNvPr id="311" name="Group 29"/>
          <p:cNvGrpSpPr>
            <a:grpSpLocks noChangeAspect="1"/>
          </p:cNvGrpSpPr>
          <p:nvPr/>
        </p:nvGrpSpPr>
        <p:grpSpPr bwMode="auto">
          <a:xfrm flipH="1">
            <a:off x="9191537" y="4800600"/>
            <a:ext cx="2998875" cy="2083312"/>
            <a:chOff x="2481" y="1188"/>
            <a:chExt cx="2735" cy="1900"/>
          </a:xfrm>
        </p:grpSpPr>
        <p:sp>
          <p:nvSpPr>
            <p:cNvPr id="312" name="Freeform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3" name="Freeform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4" name="Freeform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5" name="Freeform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6" name="Freeform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7" name="Freeform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8" name="Freeform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9" name="Freeform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0" name="Freeform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1" name="Freeform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2" name="Freeform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3" name="Freeform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4" name="Freeform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5" name="Freeform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6" name="Freeform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7" name="Freeform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8" name="Freeform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9" name="Freeform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0" name="Freeform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1" name="Freeform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2" name="Freeform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3" name="Freeform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4" name="Freeform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5" name="Freeform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6" name="Freeform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7" name="Freeform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8" name="Freeform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9" name="Freeform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0" name="Freeform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1" name="Freeform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2" name="Freeform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3" name="Freeform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4" name="Freeform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5" name="Freeform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6" name="Freeform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7" name="Freeform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8" name="Group 347"/>
          <p:cNvGrpSpPr/>
          <p:nvPr/>
        </p:nvGrpSpPr>
        <p:grpSpPr>
          <a:xfrm>
            <a:off x="-1588" y="3799401"/>
            <a:ext cx="4386410" cy="3084511"/>
            <a:chOff x="-1588" y="4419600"/>
            <a:chExt cx="3504440" cy="2464312"/>
          </a:xfrm>
        </p:grpSpPr>
        <p:grpSp>
          <p:nvGrpSpPr>
            <p:cNvPr id="349" name="Group 156"/>
            <p:cNvGrpSpPr>
              <a:grpSpLocks noChangeAspect="1"/>
            </p:cNvGrpSpPr>
            <p:nvPr/>
          </p:nvGrpSpPr>
          <p:grpSpPr bwMode="auto">
            <a:xfrm>
              <a:off x="-321" y="4419600"/>
              <a:ext cx="2827754" cy="2458133"/>
              <a:chOff x="437" y="-367"/>
              <a:chExt cx="5799" cy="5041"/>
            </a:xfrm>
          </p:grpSpPr>
          <p:sp>
            <p:nvSpPr>
              <p:cNvPr id="375" name="Freeform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6" name="Freeform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7" name="Freeform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8" name="Freeform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9" name="Freeform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0" name="Freeform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1" name="Freeform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2" name="Freeform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3" name="Freeform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4" name="Freeform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5" name="Freeform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6" name="Freeform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7" name="Freeform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8" name="Freeform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9" name="Freeform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0" name="Freeform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1" name="Freeform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2" name="Freeform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3" name="Freeform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4" name="Freeform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5" name="Freeform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6" name="Freeform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7" name="Freeform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8" name="Freeform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9" name="Freeform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0" name="Freeform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1" name="Freeform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2" name="Freeform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3" name="Freeform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4" name="Freeform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5" name="Freeform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6" name="Freeform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7" name="Freeform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8" name="Freeform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9" name="Freeform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0" name="Freeform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1" name="Freeform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2" name="Freeform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3" name="Freeform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4" name="Freeform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5" name="Freeform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6" name="Freeform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7" name="Freeform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8" name="Freeform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9" name="Freeform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0" name="Freeform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1" name="Freeform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0" name="Group 349"/>
            <p:cNvGrpSpPr/>
            <p:nvPr/>
          </p:nvGrpSpPr>
          <p:grpSpPr>
            <a:xfrm flipH="1">
              <a:off x="2055224" y="5313306"/>
              <a:ext cx="1134584" cy="955223"/>
              <a:chOff x="3900133" y="5425719"/>
              <a:chExt cx="1778554" cy="1449268"/>
            </a:xfrm>
          </p:grpSpPr>
          <p:sp>
            <p:nvSpPr>
              <p:cNvPr id="366" name="Freeform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7" name="Freeform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8" name="Freeform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9" name="Freeform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0" name="Freeform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1" name="Freeform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2" name="Freeform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3" name="Freeform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4" name="Freeform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1" name="Group 350"/>
            <p:cNvGrpSpPr/>
            <p:nvPr/>
          </p:nvGrpSpPr>
          <p:grpSpPr>
            <a:xfrm>
              <a:off x="-1588" y="5362669"/>
              <a:ext cx="1522208" cy="1521243"/>
              <a:chOff x="-1588" y="5362669"/>
              <a:chExt cx="1522208" cy="1521243"/>
            </a:xfrm>
          </p:grpSpPr>
          <p:sp>
            <p:nvSpPr>
              <p:cNvPr id="359" name="Freeform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0" name="Freeform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1" name="Freeform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2" name="Freeform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3" name="Freeform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4" name="Freeform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5" name="Freeform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2" name="Group 351"/>
            <p:cNvGrpSpPr/>
            <p:nvPr/>
          </p:nvGrpSpPr>
          <p:grpSpPr>
            <a:xfrm>
              <a:off x="1808901" y="5856153"/>
              <a:ext cx="1693951" cy="1019100"/>
              <a:chOff x="1623186" y="-214403"/>
              <a:chExt cx="1171187" cy="716005"/>
            </a:xfrm>
          </p:grpSpPr>
          <p:sp>
            <p:nvSpPr>
              <p:cNvPr id="353" name="Freeform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4" name="Freeform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5" name="Freeform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6" name="Freeform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7" name="Freeform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8" name="Freeform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grpSp>
        <p:nvGrpSpPr>
          <p:cNvPr id="422" name="Group 52"/>
          <p:cNvGrpSpPr>
            <a:grpSpLocks noChangeAspect="1"/>
          </p:cNvGrpSpPr>
          <p:nvPr/>
        </p:nvGrpSpPr>
        <p:grpSpPr bwMode="auto">
          <a:xfrm rot="19948164">
            <a:off x="369246" y="506291"/>
            <a:ext cx="892898" cy="1021771"/>
            <a:chOff x="4634" y="754"/>
            <a:chExt cx="1164" cy="1332"/>
          </a:xfrm>
        </p:grpSpPr>
        <p:sp>
          <p:nvSpPr>
            <p:cNvPr id="42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1" name="Group 52"/>
          <p:cNvGrpSpPr>
            <a:grpSpLocks noChangeAspect="1"/>
          </p:cNvGrpSpPr>
          <p:nvPr/>
        </p:nvGrpSpPr>
        <p:grpSpPr bwMode="auto">
          <a:xfrm rot="5825446">
            <a:off x="11635759" y="394369"/>
            <a:ext cx="408172" cy="467084"/>
            <a:chOff x="4634" y="754"/>
            <a:chExt cx="1164" cy="1332"/>
          </a:xfrm>
        </p:grpSpPr>
        <p:sp>
          <p:nvSpPr>
            <p:cNvPr id="432"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3"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4"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5"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6"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7"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8"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9"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40" name="Group 66"/>
          <p:cNvGrpSpPr>
            <a:grpSpLocks noChangeAspect="1"/>
          </p:cNvGrpSpPr>
          <p:nvPr/>
        </p:nvGrpSpPr>
        <p:grpSpPr bwMode="auto">
          <a:xfrm>
            <a:off x="23436" y="3048994"/>
            <a:ext cx="388175" cy="364678"/>
            <a:chOff x="3636" y="1964"/>
            <a:chExt cx="413" cy="388"/>
          </a:xfrm>
        </p:grpSpPr>
        <p:sp>
          <p:nvSpPr>
            <p:cNvPr id="44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2034904" y="828876"/>
            <a:ext cx="6058552" cy="3507549"/>
          </a:xfrm>
        </p:spPr>
        <p:txBody>
          <a:bodyPr anchor="ctr">
            <a:normAutofit/>
          </a:bodyPr>
          <a:lstStyle>
            <a:lvl1pPr algn="ctr">
              <a:defRPr sz="6000"/>
            </a:lvl1pPr>
          </a:lstStyle>
          <a:p>
            <a:r>
              <a:rPr lang="en-US" smtClean="0"/>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9E583DDF-CA54-461A-A486-592D2374C532}" type="datetimeFigureOut">
              <a:rPr lang="en-US"/>
              <a:t>1/27/2020</a:t>
            </a:fld>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9E583DDF-CA54-461A-A486-592D2374C532}" type="datetimeFigureOut">
              <a:rPr lang="en-US"/>
              <a:t>1/27/2020</a:t>
            </a:fld>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97280" y="1188720"/>
            <a:ext cx="3108960" cy="2286000"/>
          </a:xfrm>
        </p:spPr>
        <p:txBody>
          <a:bodyPr anchor="b">
            <a:normAutofit/>
          </a:bodyPr>
          <a:lstStyle>
            <a:lvl1pPr>
              <a:defRPr sz="3400" b="0"/>
            </a:lvl1pPr>
          </a:lstStyle>
          <a:p>
            <a:r>
              <a:rPr lang="en-US" smtClean="0"/>
              <a:t>Click to edit Master title style</a:t>
            </a:r>
            <a:endParaRPr/>
          </a:p>
        </p:txBody>
      </p:sp>
      <p:sp>
        <p:nvSpPr>
          <p:cNvPr id="3" name="Content Placeholder 2"/>
          <p:cNvSpPr>
            <a:spLocks noGrp="1"/>
          </p:cNvSpPr>
          <p:nvPr>
            <p:ph idx="1"/>
          </p:nvPr>
        </p:nvSpPr>
        <p:spPr>
          <a:xfrm>
            <a:off x="4480560" y="457200"/>
            <a:ext cx="6675120" cy="59436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097280" y="3474720"/>
            <a:ext cx="3108960" cy="137160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9E583DDF-CA54-461A-A486-592D2374C532}" type="datetimeFigureOut">
              <a:rPr lang="en-US"/>
              <a:t>1/27/2020</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97280" y="1188720"/>
            <a:ext cx="3108960" cy="2286000"/>
          </a:xfrm>
        </p:spPr>
        <p:txBody>
          <a:bodyPr anchor="b">
            <a:normAutofit/>
          </a:bodyPr>
          <a:lstStyle>
            <a:lvl1pPr>
              <a:defRPr sz="34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480560" y="457200"/>
            <a:ext cx="6675120" cy="5943600"/>
          </a:xfrm>
          <a:solidFill>
            <a:schemeClr val="bg1">
              <a:lumMod val="95000"/>
            </a:schemeClr>
          </a:solidFill>
        </p:spPr>
        <p:txBody>
          <a:bodyPr>
            <a:normAutofit/>
          </a:bodyPr>
          <a:lstStyle>
            <a:lvl1pPr marL="0" indent="0" algn="ctr">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097280" y="3474720"/>
            <a:ext cx="3108960" cy="137160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9E583DDF-CA54-461A-A486-592D2374C532}" type="datetimeFigureOut">
              <a:rPr lang="en-US"/>
              <a:t>1/27/2020</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92000">
              <a:srgbClr val="FFFFFF"/>
            </a:gs>
            <a:gs pos="51000">
              <a:srgbClr val="DFF5FD"/>
            </a:gs>
          </a:gsLst>
          <a:lin ang="5400000" scaled="0"/>
        </a:gradFill>
        <a:effectLst/>
      </p:bgPr>
    </p:bg>
    <p:spTree>
      <p:nvGrpSpPr>
        <p:cNvPr id="1" name=""/>
        <p:cNvGrpSpPr/>
        <p:nvPr/>
      </p:nvGrpSpPr>
      <p:grpSpPr>
        <a:xfrm>
          <a:off x="0" y="0"/>
          <a:ext cx="0" cy="0"/>
          <a:chOff x="0" y="0"/>
          <a:chExt cx="0" cy="0"/>
        </a:xfrm>
      </p:grpSpPr>
      <p:sp>
        <p:nvSpPr>
          <p:cNvPr id="7" name="Freeform 50"/>
          <p:cNvSpPr>
            <a:spLocks/>
          </p:cNvSpPr>
          <p:nvPr/>
        </p:nvSpPr>
        <p:spPr bwMode="auto">
          <a:xfrm>
            <a:off x="8761412" y="5521528"/>
            <a:ext cx="3428760" cy="1336472"/>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p:spPr>
        <p:txBody>
          <a:bodyPr vert="horz" wrap="square" lIns="91440" tIns="45720" rIns="91440" bIns="45720" numCol="1" anchor="t" anchorCtr="0" compatLnSpc="1">
            <a:prstTxWarp prst="textNoShape">
              <a:avLst/>
            </a:prstTxWarp>
          </a:bodyPr>
          <a:lstStyle/>
          <a:p>
            <a:endParaRPr/>
          </a:p>
        </p:txBody>
      </p:sp>
      <p:sp>
        <p:nvSpPr>
          <p:cNvPr id="8" name="Freeform 51"/>
          <p:cNvSpPr>
            <a:spLocks/>
          </p:cNvSpPr>
          <p:nvPr/>
        </p:nvSpPr>
        <p:spPr bwMode="auto">
          <a:xfrm>
            <a:off x="0" y="5652178"/>
            <a:ext cx="11415151" cy="1205823"/>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p:spPr>
        <p:txBody>
          <a:bodyPr vert="horz" wrap="square" lIns="91440" tIns="45720" rIns="91440" bIns="45720" numCol="1" anchor="t" anchorCtr="0" compatLnSpc="1">
            <a:prstTxWarp prst="textNoShape">
              <a:avLst/>
            </a:prstTxWarp>
          </a:bodyPr>
          <a:lstStyle/>
          <a:p>
            <a:endParaRPr/>
          </a:p>
        </p:txBody>
      </p:sp>
      <p:sp>
        <p:nvSpPr>
          <p:cNvPr id="9" name="Freeform 51"/>
          <p:cNvSpPr>
            <a:spLocks/>
          </p:cNvSpPr>
          <p:nvPr/>
        </p:nvSpPr>
        <p:spPr bwMode="auto">
          <a:xfrm>
            <a:off x="-13749" y="5865035"/>
            <a:ext cx="11415151" cy="1004325"/>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a:extLst/>
        </p:spPr>
        <p:txBody>
          <a:bodyPr vert="horz" wrap="square" lIns="91440" tIns="45720" rIns="91440" bIns="45720" numCol="1" anchor="t" anchorCtr="0" compatLnSpc="1">
            <a:prstTxWarp prst="textNoShape">
              <a:avLst/>
            </a:prstTxWarp>
          </a:bodyPr>
          <a:lstStyle/>
          <a:p>
            <a:endParaRPr/>
          </a:p>
        </p:txBody>
      </p:sp>
      <p:grpSp>
        <p:nvGrpSpPr>
          <p:cNvPr id="10" name="Group 66"/>
          <p:cNvGrpSpPr>
            <a:grpSpLocks noChangeAspect="1"/>
          </p:cNvGrpSpPr>
          <p:nvPr/>
        </p:nvGrpSpPr>
        <p:grpSpPr bwMode="auto">
          <a:xfrm>
            <a:off x="11647687" y="947576"/>
            <a:ext cx="426645" cy="400819"/>
            <a:chOff x="3636" y="1964"/>
            <a:chExt cx="413" cy="388"/>
          </a:xfrm>
        </p:grpSpPr>
        <p:sp>
          <p:nvSpPr>
            <p:cNvPr id="1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9" name="Group 18"/>
          <p:cNvGrpSpPr/>
          <p:nvPr/>
        </p:nvGrpSpPr>
        <p:grpSpPr>
          <a:xfrm>
            <a:off x="11308927" y="6212029"/>
            <a:ext cx="875471" cy="645972"/>
            <a:chOff x="7344986" y="5566058"/>
            <a:chExt cx="1750940" cy="1291943"/>
          </a:xfrm>
        </p:grpSpPr>
        <p:sp>
          <p:nvSpPr>
            <p:cNvPr id="20" name="Freeform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 name="Group 5"/>
          <p:cNvGrpSpPr>
            <a:grpSpLocks noChangeAspect="1"/>
          </p:cNvGrpSpPr>
          <p:nvPr/>
        </p:nvGrpSpPr>
        <p:grpSpPr bwMode="auto">
          <a:xfrm>
            <a:off x="2441" y="2873890"/>
            <a:ext cx="597228" cy="789302"/>
            <a:chOff x="2121" y="1060"/>
            <a:chExt cx="597" cy="789"/>
          </a:xfrm>
        </p:grpSpPr>
        <p:sp>
          <p:nvSpPr>
            <p:cNvPr id="27" name="Freeform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 name="Group 16"/>
          <p:cNvGrpSpPr>
            <a:grpSpLocks noChangeAspect="1"/>
          </p:cNvGrpSpPr>
          <p:nvPr/>
        </p:nvGrpSpPr>
        <p:grpSpPr bwMode="auto">
          <a:xfrm>
            <a:off x="139505" y="-13010"/>
            <a:ext cx="1382907" cy="804244"/>
            <a:chOff x="1922" y="1129"/>
            <a:chExt cx="987" cy="574"/>
          </a:xfrm>
        </p:grpSpPr>
        <p:sp>
          <p:nvSpPr>
            <p:cNvPr id="35" name="Freeform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 name="Group 28"/>
          <p:cNvGrpSpPr>
            <a:grpSpLocks noChangeAspect="1"/>
          </p:cNvGrpSpPr>
          <p:nvPr/>
        </p:nvGrpSpPr>
        <p:grpSpPr bwMode="auto">
          <a:xfrm>
            <a:off x="0" y="5007562"/>
            <a:ext cx="687853" cy="1147722"/>
            <a:chOff x="1901" y="2020"/>
            <a:chExt cx="1059" cy="1767"/>
          </a:xfrm>
        </p:grpSpPr>
        <p:sp>
          <p:nvSpPr>
            <p:cNvPr id="44" name="Freeform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52" name="Group 52"/>
          <p:cNvGrpSpPr>
            <a:grpSpLocks noChangeAspect="1"/>
          </p:cNvGrpSpPr>
          <p:nvPr/>
        </p:nvGrpSpPr>
        <p:grpSpPr bwMode="auto">
          <a:xfrm rot="19948164">
            <a:off x="11143247" y="105148"/>
            <a:ext cx="675071" cy="772505"/>
            <a:chOff x="4634" y="754"/>
            <a:chExt cx="1164" cy="1332"/>
          </a:xfrm>
        </p:grpSpPr>
        <p:sp>
          <p:nvSpPr>
            <p:cNvPr id="5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61" name="Group 64"/>
          <p:cNvGrpSpPr>
            <a:grpSpLocks noChangeAspect="1"/>
          </p:cNvGrpSpPr>
          <p:nvPr/>
        </p:nvGrpSpPr>
        <p:grpSpPr bwMode="auto">
          <a:xfrm flipH="1">
            <a:off x="10782665" y="2958792"/>
            <a:ext cx="1028242" cy="1140705"/>
            <a:chOff x="2052" y="995"/>
            <a:chExt cx="768" cy="852"/>
          </a:xfrm>
        </p:grpSpPr>
        <p:sp>
          <p:nvSpPr>
            <p:cNvPr id="6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Placeholder 1"/>
          <p:cNvSpPr>
            <a:spLocks noGrp="1"/>
          </p:cNvSpPr>
          <p:nvPr>
            <p:ph type="title"/>
          </p:nvPr>
        </p:nvSpPr>
        <p:spPr>
          <a:xfrm>
            <a:off x="1524000" y="78910"/>
            <a:ext cx="9133730" cy="1233424"/>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8572" y="1485900"/>
            <a:ext cx="9134856" cy="415290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3"/>
          </p:nvPr>
        </p:nvSpPr>
        <p:spPr>
          <a:xfrm>
            <a:off x="1522412" y="6601968"/>
            <a:ext cx="6978460" cy="237744"/>
          </a:xfrm>
          <a:prstGeom prst="rect">
            <a:avLst/>
          </a:prstGeom>
        </p:spPr>
        <p:txBody>
          <a:bodyPr vert="horz" lIns="91440" tIns="45720" rIns="91440" bIns="45720" rtlCol="0" anchor="ctr"/>
          <a:lstStyle>
            <a:lvl1pPr algn="l">
              <a:defRPr sz="1200" cap="none"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875776" y="6601968"/>
            <a:ext cx="1063198" cy="193933"/>
          </a:xfrm>
          <a:prstGeom prst="rect">
            <a:avLst/>
          </a:prstGeom>
        </p:spPr>
        <p:txBody>
          <a:bodyPr vert="horz" lIns="91440" tIns="45720" rIns="91440" bIns="45720" rtlCol="0" anchor="ctr"/>
          <a:lstStyle>
            <a:lvl1pPr algn="r">
              <a:defRPr sz="1200">
                <a:solidFill>
                  <a:schemeClr val="tx1"/>
                </a:solidFill>
              </a:defRPr>
            </a:lvl1pPr>
          </a:lstStyle>
          <a:p>
            <a:fld id="{9E583DDF-CA54-461A-A486-592D2374C532}" type="datetimeFigureOut">
              <a:rPr lang="en-US" smtClean="0"/>
              <a:pPr/>
              <a:t>1/27/2020</a:t>
            </a:fld>
            <a:endParaRPr lang="en-US"/>
          </a:p>
        </p:txBody>
      </p:sp>
      <p:sp>
        <p:nvSpPr>
          <p:cNvPr id="6" name="Slide Number Placeholder 5"/>
          <p:cNvSpPr>
            <a:spLocks noGrp="1"/>
          </p:cNvSpPr>
          <p:nvPr>
            <p:ph type="sldNum" sz="quarter" idx="4"/>
          </p:nvPr>
        </p:nvSpPr>
        <p:spPr>
          <a:xfrm>
            <a:off x="10023348" y="6601968"/>
            <a:ext cx="640080" cy="237744"/>
          </a:xfrm>
          <a:prstGeom prst="rect">
            <a:avLst/>
          </a:prstGeom>
        </p:spPr>
        <p:txBody>
          <a:bodyPr vert="horz" lIns="91440" tIns="45720" rIns="91440" bIns="45720" rtlCol="0" anchor="ctr"/>
          <a:lstStyle>
            <a:lvl1pPr algn="r">
              <a:defRPr sz="1200">
                <a:solidFill>
                  <a:schemeClr val="tx1"/>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3" r:id="rId4"/>
    <p:sldLayoutId id="2147483664"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Aspire Plus </a:t>
            </a:r>
            <a:endParaRPr lang="en-US" dirty="0"/>
          </a:p>
        </p:txBody>
      </p:sp>
      <p:sp>
        <p:nvSpPr>
          <p:cNvPr id="5" name="Subtitle 4"/>
          <p:cNvSpPr>
            <a:spLocks noGrp="1"/>
          </p:cNvSpPr>
          <p:nvPr>
            <p:ph type="subTitle" idx="1"/>
          </p:nvPr>
        </p:nvSpPr>
        <p:spPr/>
        <p:txBody>
          <a:bodyPr/>
          <a:lstStyle/>
          <a:p>
            <a:endParaRPr lang="en-US" dirty="0"/>
          </a:p>
          <a:p>
            <a:r>
              <a:rPr lang="en-US" dirty="0" smtClean="0"/>
              <a:t>Bus Conversion </a:t>
            </a:r>
            <a:endParaRPr lang="en-US" dirty="0"/>
          </a:p>
        </p:txBody>
      </p:sp>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February 19-February 20</a:t>
            </a:r>
            <a:endParaRPr lang="en-US" dirty="0"/>
          </a:p>
        </p:txBody>
      </p:sp>
      <p:sp>
        <p:nvSpPr>
          <p:cNvPr id="14" name="Content Placeholder 13"/>
          <p:cNvSpPr>
            <a:spLocks noGrp="1"/>
          </p:cNvSpPr>
          <p:nvPr>
            <p:ph idx="1"/>
          </p:nvPr>
        </p:nvSpPr>
        <p:spPr/>
        <p:txBody>
          <a:bodyPr/>
          <a:lstStyle/>
          <a:p>
            <a:r>
              <a:rPr lang="en-GB" dirty="0"/>
              <a:t>In February we started our biggest and most ambitious project to date. Our pupil council had been tasked with </a:t>
            </a:r>
            <a:r>
              <a:rPr lang="en-GB" dirty="0" smtClean="0"/>
              <a:t>exploring </a:t>
            </a:r>
            <a:r>
              <a:rPr lang="en-GB" dirty="0"/>
              <a:t>ideas for what </a:t>
            </a:r>
            <a:r>
              <a:rPr lang="en-GB" dirty="0" smtClean="0"/>
              <a:t>students could </a:t>
            </a:r>
            <a:r>
              <a:rPr lang="en-GB" dirty="0"/>
              <a:t>do during break and lunch. One of the things that was highlighted was that there was no where  that students could go and spend time with friends. We looked at some places around the school  site but couldn't find anywhere that felt appropriate. Then, we had an idea…. What if we converted an old bus. After much research we found the perfect one and at half term “Bertha” was delivered.   During the February half term we set to stripping out the interior and deep cleaning, this meant we could now fully the size of the task ahead. </a:t>
            </a:r>
            <a:endParaRPr lang="en-US" dirty="0"/>
          </a:p>
        </p:txBody>
      </p:sp>
    </p:spTree>
    <p:extLst>
      <p:ext uri="{BB962C8B-B14F-4D97-AF65-F5344CB8AC3E}">
        <p14:creationId xmlns:p14="http://schemas.microsoft.com/office/powerpoint/2010/main" val="140386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Designing an interior </a:t>
            </a:r>
            <a:endParaRPr lang="en-US" dirty="0"/>
          </a:p>
        </p:txBody>
      </p:sp>
      <p:graphicFrame>
        <p:nvGraphicFramePr>
          <p:cNvPr id="8" name="Content Placeholder 7" descr="Clustered column chart showing the values of 3 series for 4 categories"/>
          <p:cNvGraphicFramePr>
            <a:graphicFrameLocks noGrp="1"/>
          </p:cNvGraphicFramePr>
          <p:nvPr>
            <p:ph idx="1"/>
            <p:extLst>
              <p:ext uri="{D42A27DB-BD31-4B8C-83A1-F6EECF244321}">
                <p14:modId xmlns:p14="http://schemas.microsoft.com/office/powerpoint/2010/main" val="635251072"/>
              </p:ext>
            </p:extLst>
          </p:nvPr>
        </p:nvGraphicFramePr>
        <p:xfrm>
          <a:off x="1523256" y="1557151"/>
          <a:ext cx="6290708" cy="4582392"/>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488174" y="2095375"/>
            <a:ext cx="4674591" cy="3505943"/>
          </a:xfrm>
          <a:prstGeom prst="rect">
            <a:avLst/>
          </a:prstGeom>
        </p:spPr>
      </p:pic>
    </p:spTree>
    <p:extLst>
      <p:ext uri="{BB962C8B-B14F-4D97-AF65-F5344CB8AC3E}">
        <p14:creationId xmlns:p14="http://schemas.microsoft.com/office/powerpoint/2010/main" val="3154606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Easter… </a:t>
            </a:r>
            <a:endParaRPr lang="en-US" dirty="0"/>
          </a:p>
        </p:txBody>
      </p:sp>
      <p:sp>
        <p:nvSpPr>
          <p:cNvPr id="3" name="Content Placeholder 2"/>
          <p:cNvSpPr>
            <a:spLocks noGrp="1"/>
          </p:cNvSpPr>
          <p:nvPr>
            <p:ph sz="half" idx="1"/>
          </p:nvPr>
        </p:nvSpPr>
        <p:spPr/>
        <p:txBody>
          <a:bodyPr/>
          <a:lstStyle/>
          <a:p>
            <a:pPr marL="45720" indent="0">
              <a:buNone/>
            </a:pPr>
            <a:r>
              <a:rPr lang="en-US" dirty="0" smtClean="0"/>
              <a:t>Now the interior was starting to take shape we turned our attention to the exterior of the bus and the surround areas. </a:t>
            </a:r>
            <a:r>
              <a:rPr lang="en-US" dirty="0" smtClean="0"/>
              <a:t>we wanted to give the bus a strong identity so opted for bright blue. Cleaning and preparing the bus took  three days but all that effort was worth it. Along side the bus students wanted to create a garden that they could tend so a flower bed was added. </a:t>
            </a:r>
            <a:endParaRPr lang="en-US" dirty="0" smtClean="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7620083" y="1259188"/>
            <a:ext cx="3763817" cy="2822862"/>
          </a:xfrm>
        </p:spPr>
      </p:pic>
      <p:pic>
        <p:nvPicPr>
          <p:cNvPr id="7" name="Picture 6"/>
          <p:cNvPicPr>
            <a:picLocks noChangeAspect="1"/>
          </p:cNvPicPr>
          <p:nvPr/>
        </p:nvPicPr>
        <p:blipFill>
          <a:blip r:embed="rId3"/>
          <a:stretch>
            <a:fillRect/>
          </a:stretch>
        </p:blipFill>
        <p:spPr>
          <a:xfrm>
            <a:off x="6784588" y="2815156"/>
            <a:ext cx="2205033" cy="2940044"/>
          </a:xfrm>
          <a:prstGeom prst="rect">
            <a:avLst/>
          </a:prstGeom>
        </p:spPr>
      </p:pic>
    </p:spTree>
    <p:extLst>
      <p:ext uri="{BB962C8B-B14F-4D97-AF65-F5344CB8AC3E}">
        <p14:creationId xmlns:p14="http://schemas.microsoft.com/office/powerpoint/2010/main" val="140270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Art Work </a:t>
            </a:r>
            <a:endParaRPr lang="en-US" dirty="0"/>
          </a:p>
        </p:txBody>
      </p:sp>
      <p:sp>
        <p:nvSpPr>
          <p:cNvPr id="2" name="Text Placeholder 1"/>
          <p:cNvSpPr>
            <a:spLocks noGrp="1"/>
          </p:cNvSpPr>
          <p:nvPr>
            <p:ph type="body" idx="1"/>
          </p:nvPr>
        </p:nvSpPr>
        <p:spPr/>
        <p:txBody>
          <a:bodyPr>
            <a:normAutofit fontScale="85000" lnSpcReduction="20000"/>
          </a:bodyPr>
          <a:lstStyle/>
          <a:p>
            <a:r>
              <a:rPr lang="en-US" dirty="0" smtClean="0"/>
              <a:t>To further add to the atmosphere students created unique artwork for the outside areas. </a:t>
            </a:r>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855478" y="2367457"/>
            <a:ext cx="4064000" cy="3048000"/>
          </a:xfrm>
        </p:spPr>
      </p:pic>
      <p:sp>
        <p:nvSpPr>
          <p:cNvPr id="4" name="Text Placeholder 3"/>
          <p:cNvSpPr>
            <a:spLocks noGrp="1"/>
          </p:cNvSpPr>
          <p:nvPr>
            <p:ph type="body" sz="quarter" idx="3"/>
          </p:nvPr>
        </p:nvSpPr>
        <p:spPr/>
        <p:txBody>
          <a:bodyPr/>
          <a:lstStyle/>
          <a:p>
            <a:endParaRPr lang="en-US" dirty="0"/>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rot="5400000">
            <a:off x="6302540" y="2644559"/>
            <a:ext cx="3494088" cy="2620566"/>
          </a:xfrm>
        </p:spPr>
      </p:pic>
    </p:spTree>
    <p:extLst>
      <p:ext uri="{BB962C8B-B14F-4D97-AF65-F5344CB8AC3E}">
        <p14:creationId xmlns:p14="http://schemas.microsoft.com/office/powerpoint/2010/main" val="19506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3969" y="2588820"/>
            <a:ext cx="2664031" cy="1830779"/>
          </a:xfrm>
        </p:spPr>
        <p:txBody>
          <a:bodyPr/>
          <a:lstStyle/>
          <a:p>
            <a:r>
              <a:rPr lang="en-US" dirty="0" smtClean="0"/>
              <a:t>Summer </a:t>
            </a:r>
            <a:endParaRPr lang="en-US" dirty="0"/>
          </a:p>
        </p:txBody>
      </p:sp>
      <p:sp>
        <p:nvSpPr>
          <p:cNvPr id="3" name="Text Placeholder 2"/>
          <p:cNvSpPr>
            <a:spLocks noGrp="1"/>
          </p:cNvSpPr>
          <p:nvPr>
            <p:ph type="body" idx="1"/>
          </p:nvPr>
        </p:nvSpPr>
        <p:spPr>
          <a:xfrm>
            <a:off x="1523999" y="4228403"/>
            <a:ext cx="9144000" cy="1184766"/>
          </a:xfrm>
        </p:spPr>
        <p:txBody>
          <a:bodyPr>
            <a:normAutofit fontScale="92500" lnSpcReduction="20000"/>
          </a:bodyPr>
          <a:lstStyle/>
          <a:p>
            <a:r>
              <a:rPr lang="en-US" dirty="0" smtClean="0"/>
              <a:t>The six weeks summer Holiday is the busiest time for the Aspire Plus team. We spent another week on the Isle of Wight, Camped at a local farm, visited museums, spent a day at Weston super-Mare but we still  had time for more work on the Bus. </a:t>
            </a:r>
            <a:endParaRPr lang="en-US" dirty="0"/>
          </a:p>
        </p:txBody>
      </p:sp>
    </p:spTree>
    <p:extLst>
      <p:ext uri="{BB962C8B-B14F-4D97-AF65-F5344CB8AC3E}">
        <p14:creationId xmlns:p14="http://schemas.microsoft.com/office/powerpoint/2010/main" val="211129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6286" y="1104405"/>
            <a:ext cx="9951522" cy="1200329"/>
          </a:xfrm>
          <a:prstGeom prst="rect">
            <a:avLst/>
          </a:prstGeom>
          <a:noFill/>
        </p:spPr>
        <p:txBody>
          <a:bodyPr wrap="square" rtlCol="0">
            <a:spAutoFit/>
          </a:bodyPr>
          <a:lstStyle/>
          <a:p>
            <a:r>
              <a:rPr lang="en-GB" dirty="0" smtClean="0"/>
              <a:t>Now that we had cleared out the back section of the bus and had electric we now  had space for a  television and console. Production Support services of Bromsgrove very kindly donated a brand new Plasma to us. </a:t>
            </a:r>
          </a:p>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6431" y="2027735"/>
            <a:ext cx="4064000" cy="3048000"/>
          </a:xfrm>
          <a:prstGeom prst="rect">
            <a:avLst/>
          </a:prstGeom>
        </p:spPr>
      </p:pic>
      <p:pic>
        <p:nvPicPr>
          <p:cNvPr id="4" name="Picture 3"/>
          <p:cNvPicPr>
            <a:picLocks noChangeAspect="1"/>
          </p:cNvPicPr>
          <p:nvPr/>
        </p:nvPicPr>
        <p:blipFill>
          <a:blip r:embed="rId3"/>
          <a:stretch>
            <a:fillRect/>
          </a:stretch>
        </p:blipFill>
        <p:spPr>
          <a:xfrm>
            <a:off x="6968836" y="2027735"/>
            <a:ext cx="2662052" cy="3549403"/>
          </a:xfrm>
          <a:prstGeom prst="rect">
            <a:avLst/>
          </a:prstGeom>
        </p:spPr>
      </p:pic>
      <p:pic>
        <p:nvPicPr>
          <p:cNvPr id="5" name="Picture 4"/>
          <p:cNvPicPr>
            <a:picLocks noChangeAspect="1"/>
          </p:cNvPicPr>
          <p:nvPr/>
        </p:nvPicPr>
        <p:blipFill>
          <a:blip r:embed="rId4"/>
          <a:stretch>
            <a:fillRect/>
          </a:stretch>
        </p:blipFill>
        <p:spPr>
          <a:xfrm>
            <a:off x="3865542" y="5355135"/>
            <a:ext cx="2416505" cy="1287859"/>
          </a:xfrm>
          <a:prstGeom prst="rect">
            <a:avLst/>
          </a:prstGeom>
        </p:spPr>
      </p:pic>
    </p:spTree>
    <p:extLst>
      <p:ext uri="{BB962C8B-B14F-4D97-AF65-F5344CB8AC3E}">
        <p14:creationId xmlns:p14="http://schemas.microsoft.com/office/powerpoint/2010/main" val="336545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October </a:t>
            </a:r>
            <a:endParaRPr lang="en-US" dirty="0"/>
          </a:p>
        </p:txBody>
      </p:sp>
      <p:sp>
        <p:nvSpPr>
          <p:cNvPr id="3" name="Content Placeholder 2"/>
          <p:cNvSpPr>
            <a:spLocks noGrp="1"/>
          </p:cNvSpPr>
          <p:nvPr>
            <p:ph idx="1"/>
          </p:nvPr>
        </p:nvSpPr>
        <p:spPr/>
        <p:txBody>
          <a:bodyPr/>
          <a:lstStyle/>
          <a:p>
            <a:r>
              <a:rPr lang="en-US" dirty="0" smtClean="0"/>
              <a:t>As the colder weather set in  it was getting chilly on the bus even with our new heaters. To combat this we contacted local Carpet companies to see if they had any surplus stock they no longer needed. Amazingly local  carpet suppliers Carpet right had 20 feet of plush cream carpet that they were happy to donate. Fitting was done over two days with the help of some of our  year 11’s. </a:t>
            </a:r>
            <a:endParaRPr lang="en-US" dirty="0"/>
          </a:p>
        </p:txBody>
      </p:sp>
      <p:sp>
        <p:nvSpPr>
          <p:cNvPr id="4" name="Text Placeholder 3"/>
          <p:cNvSpPr>
            <a:spLocks noGrp="1"/>
          </p:cNvSpPr>
          <p:nvPr>
            <p:ph type="body" sz="half" idx="2"/>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94474" y="1920240"/>
            <a:ext cx="3914571" cy="3108960"/>
          </a:xfrm>
          <a:prstGeom prst="rect">
            <a:avLst/>
          </a:prstGeom>
        </p:spPr>
      </p:pic>
    </p:spTree>
    <p:extLst>
      <p:ext uri="{BB962C8B-B14F-4D97-AF65-F5344CB8AC3E}">
        <p14:creationId xmlns:p14="http://schemas.microsoft.com/office/powerpoint/2010/main" val="360119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40080"/>
            <a:ext cx="3108960" cy="2286000"/>
          </a:xfrm>
        </p:spPr>
        <p:txBody>
          <a:bodyPr/>
          <a:lstStyle/>
          <a:p>
            <a:r>
              <a:rPr lang="en-US" dirty="0" smtClean="0"/>
              <a:t>Christmas </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7893" r="7893"/>
          <a:stretch>
            <a:fillRect/>
          </a:stretch>
        </p:blipFill>
        <p:spPr>
          <a:xfrm>
            <a:off x="4576206" y="613392"/>
            <a:ext cx="6123462" cy="5453435"/>
          </a:xfrm>
        </p:spPr>
      </p:pic>
      <p:sp>
        <p:nvSpPr>
          <p:cNvPr id="4" name="Text Placeholder 3"/>
          <p:cNvSpPr>
            <a:spLocks noGrp="1"/>
          </p:cNvSpPr>
          <p:nvPr>
            <p:ph type="body" sz="half" idx="2"/>
          </p:nvPr>
        </p:nvSpPr>
        <p:spPr>
          <a:xfrm>
            <a:off x="475013" y="1840675"/>
            <a:ext cx="3731227" cy="3005645"/>
          </a:xfrm>
        </p:spPr>
        <p:txBody>
          <a:bodyPr>
            <a:normAutofit/>
          </a:bodyPr>
          <a:lstStyle/>
          <a:p>
            <a:endParaRPr lang="en-US" dirty="0" smtClean="0"/>
          </a:p>
          <a:p>
            <a:r>
              <a:rPr lang="en-US" dirty="0" smtClean="0"/>
              <a:t>We Finished off the year by sitting back and enjoyed using the bus for its purpose,  we created a feast and had our Christmas lunch on  the bus and we look forward to much more happening </a:t>
            </a:r>
            <a:r>
              <a:rPr lang="en-US" smtClean="0"/>
              <a:t>to it in 2020. </a:t>
            </a:r>
            <a:endParaRPr lang="en-US" dirty="0"/>
          </a:p>
        </p:txBody>
      </p:sp>
    </p:spTree>
    <p:extLst>
      <p:ext uri="{BB962C8B-B14F-4D97-AF65-F5344CB8AC3E}">
        <p14:creationId xmlns:p14="http://schemas.microsoft.com/office/powerpoint/2010/main" val="3262720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ck to School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ll fun education presentation (widescreen).potx" id="{13F266B3-3667-4715-838E-2D35384A824B}" vid="{5EC2A2B6-6A5B-436A-9EF3-6607D16C2EDB}"/>
    </a:ext>
  </a:extLst>
</a:theme>
</file>

<file path=ppt/theme/theme2.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C9A7CA-BEC5-41E5-AAE1-C9D7FC518E00}">
  <ds:schemaRefs>
    <ds:schemaRef ds:uri="http://schemas.microsoft.com/sharepoint/v3/contenttype/forms"/>
  </ds:schemaRefs>
</ds:datastoreItem>
</file>

<file path=customXml/itemProps2.xml><?xml version="1.0" encoding="utf-8"?>
<ds:datastoreItem xmlns:ds="http://schemas.openxmlformats.org/officeDocument/2006/customXml" ds:itemID="{B5F5AFAE-B80F-42D3-94B4-729362BC1BCB}">
  <ds:schemaRefs>
    <ds:schemaRef ds:uri="http://purl.org/dc/elements/1.1/"/>
    <ds:schemaRef ds:uri="40262f94-9f35-4ac3-9a90-690165a166b7"/>
    <ds:schemaRef ds:uri="http://purl.org/dc/dcmitype/"/>
    <ds:schemaRef ds:uri="http://schemas.microsoft.com/office/2006/metadata/properties"/>
    <ds:schemaRef ds:uri="http://schemas.microsoft.com/office/2006/documentManagement/types"/>
    <ds:schemaRef ds:uri="http://schemas.microsoft.com/office/infopath/2007/PartnerControls"/>
    <ds:schemaRef ds:uri="a4f35948-e619-41b3-aa29-22878b09cfd2"/>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D59B8A7B-DB68-4625-86A7-7FECB4C2A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Fall fun education presentation (widescreen)</Template>
  <TotalTime>11897</TotalTime>
  <Words>451</Words>
  <Application>Microsoft Office PowerPoint</Application>
  <PresentationFormat>Widescreen</PresentationFormat>
  <Paragraphs>18</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Cambria</vt:lpstr>
      <vt:lpstr>Back to School 16x9</vt:lpstr>
      <vt:lpstr>Aspire Plus </vt:lpstr>
      <vt:lpstr>February 19-February 20</vt:lpstr>
      <vt:lpstr>Designing an interior </vt:lpstr>
      <vt:lpstr>Easter… </vt:lpstr>
      <vt:lpstr>Art Work </vt:lpstr>
      <vt:lpstr>Summer </vt:lpstr>
      <vt:lpstr>PowerPoint Presentation</vt:lpstr>
      <vt:lpstr>October </vt:lpstr>
      <vt:lpstr>Christmas </vt:lpstr>
    </vt:vector>
  </TitlesOfParts>
  <Company>The Aspire Academy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Aspire Plus </dc:title>
  <dc:creator>Anthony Rooney</dc:creator>
  <cp:lastModifiedBy>Anthony Rooney</cp:lastModifiedBy>
  <cp:revision>11</cp:revision>
  <dcterms:created xsi:type="dcterms:W3CDTF">2020-01-27T09:28:03Z</dcterms:created>
  <dcterms:modified xsi:type="dcterms:W3CDTF">2020-02-04T15:45:45Z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