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8" r:id="rId5"/>
    <p:sldId id="268" r:id="rId6"/>
    <p:sldId id="261" r:id="rId7"/>
    <p:sldId id="269" r:id="rId8"/>
    <p:sldId id="262" r:id="rId9"/>
    <p:sldId id="259" r:id="rId10"/>
    <p:sldId id="263" r:id="rId11"/>
    <p:sldId id="264" r:id="rId12"/>
    <p:sldId id="271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328C12E-E6AD-426E-A926-D6EC1268A983}" type="datetimeFigureOut">
              <a:rPr lang="ko-KR" altLang="en-US" smtClean="0"/>
              <a:pPr/>
              <a:t>2019-04-01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직사각형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직사각형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선 연결선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직선 연결선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직선 연결선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직선 연결선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직선 연결선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직선 연결선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직사각형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타원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타원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타원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타원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타원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9417F91-9C14-4C70-8E50-C57B434DF5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8C12E-E6AD-426E-A926-D6EC1268A983}" type="datetimeFigureOut">
              <a:rPr lang="ko-KR" altLang="en-US" smtClean="0"/>
              <a:pPr/>
              <a:t>2019-04-01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17F91-9C14-4C70-8E50-C57B434DF5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8C12E-E6AD-426E-A926-D6EC1268A983}" type="datetimeFigureOut">
              <a:rPr lang="ko-KR" altLang="en-US" smtClean="0"/>
              <a:pPr/>
              <a:t>2019-04-01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17F91-9C14-4C70-8E50-C57B434DF5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328C12E-E6AD-426E-A926-D6EC1268A983}" type="datetimeFigureOut">
              <a:rPr lang="ko-KR" altLang="en-US" smtClean="0"/>
              <a:pPr/>
              <a:t>2019-04-01</a:t>
            </a:fld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9417F91-9C14-4C70-8E50-C57B434DF52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328C12E-E6AD-426E-A926-D6EC1268A983}" type="datetimeFigureOut">
              <a:rPr lang="ko-KR" altLang="en-US" smtClean="0"/>
              <a:pPr/>
              <a:t>2019-04-01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9" name="직사각형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직선 연결선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선 연결선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직선 연결선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직선 연결선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직선 연결선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직사각형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타원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타원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타원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타원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타원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직선 연결선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9417F91-9C14-4C70-8E50-C57B434DF5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8C12E-E6AD-426E-A926-D6EC1268A983}" type="datetimeFigureOut">
              <a:rPr lang="ko-KR" altLang="en-US" smtClean="0"/>
              <a:pPr/>
              <a:t>2019-04-01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17F91-9C14-4C70-8E50-C57B434DF52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8C12E-E6AD-426E-A926-D6EC1268A983}" type="datetimeFigureOut">
              <a:rPr lang="ko-KR" altLang="en-US" smtClean="0"/>
              <a:pPr/>
              <a:t>2019-04-01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17F91-9C14-4C70-8E50-C57B434DF52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328C12E-E6AD-426E-A926-D6EC1268A983}" type="datetimeFigureOut">
              <a:rPr lang="ko-KR" altLang="en-US" smtClean="0"/>
              <a:pPr/>
              <a:t>2019-04-01</a:t>
            </a:fld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9417F91-9C14-4C70-8E50-C57B434DF52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8C12E-E6AD-426E-A926-D6EC1268A983}" type="datetimeFigureOut">
              <a:rPr lang="ko-KR" altLang="en-US" smtClean="0"/>
              <a:pPr/>
              <a:t>2019-04-01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17F91-9C14-4C70-8E50-C57B434DF5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선 연결선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8" name="직선 연결선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직선 연결선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직선 연결선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직사각형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직선 연결선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타원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내용 개체 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1" name="날짜 개체 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328C12E-E6AD-426E-A926-D6EC1268A983}" type="datetimeFigureOut">
              <a:rPr lang="ko-KR" altLang="en-US" smtClean="0"/>
              <a:pPr/>
              <a:t>2019-04-01</a:t>
            </a:fld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9417F91-9C14-4C70-8E50-C57B434DF52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3" name="바닥글 개체 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선 연결선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타원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0" name="직선 연결선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직사각형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선 연결선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직선 연결선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직선 연결선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날짜 개체 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328C12E-E6AD-426E-A926-D6EC1268A983}" type="datetimeFigureOut">
              <a:rPr lang="ko-KR" altLang="en-US" smtClean="0"/>
              <a:pPr/>
              <a:t>2019-04-01</a:t>
            </a:fld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9417F91-9C14-4C70-8E50-C57B434DF52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1" name="바닥글 개체 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선 연결선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328C12E-E6AD-426E-A926-D6EC1268A983}" type="datetimeFigureOut">
              <a:rPr lang="ko-KR" altLang="en-US" smtClean="0"/>
              <a:pPr/>
              <a:t>2019-04-01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직선 연결선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직선 연결선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사각형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선 연결선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타원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9417F91-9C14-4C70-8E50-C57B434DF5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1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1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1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1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1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1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ko-KR" sz="7200" dirty="0" smtClean="0"/>
              <a:t>Rhetorical Questions</a:t>
            </a:r>
            <a:endParaRPr lang="ko-KR" altLang="en-US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Now</a:t>
            </a:r>
            <a:r>
              <a:rPr lang="ko-KR" altLang="en-US" dirty="0" smtClean="0"/>
              <a:t> </a:t>
            </a:r>
            <a:r>
              <a:rPr lang="en-US" altLang="ko-KR" dirty="0" smtClean="0"/>
              <a:t>you try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2708920"/>
            <a:ext cx="8291264" cy="3765032"/>
          </a:xfrm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 algn="ctr">
              <a:buNone/>
            </a:pPr>
            <a:r>
              <a:rPr lang="en-US" altLang="ko-KR" b="1" dirty="0" smtClean="0"/>
              <a:t>QUICK DEBATE:</a:t>
            </a:r>
          </a:p>
          <a:p>
            <a:pPr algn="ctr">
              <a:buNone/>
            </a:pPr>
            <a:r>
              <a:rPr lang="en-US" altLang="ko-KR" b="1" dirty="0" smtClean="0"/>
              <a:t>“Should mobile phones be allowed in school?”</a:t>
            </a:r>
          </a:p>
          <a:p>
            <a:pPr algn="ctr">
              <a:buNone/>
            </a:pPr>
            <a:endParaRPr lang="en-US" altLang="ko-KR" dirty="0" smtClean="0"/>
          </a:p>
          <a:p>
            <a:pPr algn="ctr">
              <a:buNone/>
            </a:pPr>
            <a:r>
              <a:rPr lang="en-US" altLang="ko-KR" dirty="0" smtClean="0"/>
              <a:t>Think of a rhetorical question FOR this argument</a:t>
            </a:r>
          </a:p>
          <a:p>
            <a:pPr algn="ctr">
              <a:buNone/>
            </a:pPr>
            <a:endParaRPr lang="en-US" altLang="ko-KR" dirty="0" smtClean="0"/>
          </a:p>
          <a:p>
            <a:pPr algn="ctr">
              <a:buNone/>
            </a:pPr>
            <a:r>
              <a:rPr lang="en-US" altLang="ko-KR" dirty="0" smtClean="0"/>
              <a:t>Think of a rhetorical question AGAINST this argument</a:t>
            </a:r>
            <a:endParaRPr lang="ko-KR" altLang="en-US" dirty="0" smtClean="0"/>
          </a:p>
          <a:p>
            <a:pPr>
              <a:buNone/>
            </a:pPr>
            <a:endParaRPr lang="ko-KR" altLang="en-US" dirty="0"/>
          </a:p>
        </p:txBody>
      </p:sp>
      <p:pic>
        <p:nvPicPr>
          <p:cNvPr id="1026" name="Picture 2" descr="C:\Documents and Settings\user\Local Settings\Temporary Internet Files\Content.IE5\CAF7UZZN\MC90038336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707904" y="980728"/>
            <a:ext cx="1813255" cy="18178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Now</a:t>
            </a:r>
            <a:r>
              <a:rPr lang="ko-KR" altLang="en-US" dirty="0" smtClean="0"/>
              <a:t> </a:t>
            </a:r>
            <a:r>
              <a:rPr lang="en-US" altLang="ko-KR" dirty="0" smtClean="0"/>
              <a:t>you try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3068960"/>
            <a:ext cx="8291264" cy="3404992"/>
          </a:xfrm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 algn="ctr">
              <a:buNone/>
            </a:pPr>
            <a:r>
              <a:rPr lang="en-US" altLang="ko-KR" b="1" dirty="0" smtClean="0"/>
              <a:t>QUICK DEBATE:</a:t>
            </a:r>
          </a:p>
          <a:p>
            <a:pPr algn="ctr">
              <a:buNone/>
            </a:pPr>
            <a:r>
              <a:rPr lang="en-US" altLang="ko-KR" b="1" dirty="0" smtClean="0"/>
              <a:t>“Should we worry about global warming?”</a:t>
            </a:r>
          </a:p>
          <a:p>
            <a:pPr algn="ctr">
              <a:buNone/>
            </a:pPr>
            <a:endParaRPr lang="en-US" altLang="ko-KR" dirty="0" smtClean="0"/>
          </a:p>
          <a:p>
            <a:pPr algn="ctr">
              <a:buNone/>
            </a:pPr>
            <a:r>
              <a:rPr lang="en-US" altLang="ko-KR" dirty="0" smtClean="0"/>
              <a:t>Think of a rhetorical question FOR this argument</a:t>
            </a:r>
          </a:p>
          <a:p>
            <a:pPr algn="ctr">
              <a:buNone/>
            </a:pPr>
            <a:endParaRPr lang="en-US" altLang="ko-KR" dirty="0" smtClean="0"/>
          </a:p>
          <a:p>
            <a:pPr algn="ctr">
              <a:buNone/>
            </a:pPr>
            <a:r>
              <a:rPr lang="en-US" altLang="ko-KR" dirty="0" smtClean="0"/>
              <a:t>Think of a rhetorical question AGAINST this argument</a:t>
            </a:r>
            <a:endParaRPr lang="ko-KR" altLang="en-US" dirty="0" smtClean="0"/>
          </a:p>
          <a:p>
            <a:pPr>
              <a:buNone/>
            </a:pPr>
            <a:endParaRPr lang="ko-KR" altLang="en-US" dirty="0"/>
          </a:p>
        </p:txBody>
      </p:sp>
      <p:pic>
        <p:nvPicPr>
          <p:cNvPr id="3074" name="Picture 2" descr="C:\Documents and Settings\user\Local Settings\Temporary Internet Files\Content.IE5\A31GHCYU\MC90005620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124744"/>
            <a:ext cx="1455725" cy="17995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Now</a:t>
            </a:r>
            <a:r>
              <a:rPr lang="ko-KR" altLang="en-US" dirty="0" smtClean="0"/>
              <a:t> </a:t>
            </a:r>
            <a:r>
              <a:rPr lang="en-US" altLang="ko-KR" dirty="0" smtClean="0"/>
              <a:t>you try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3068960"/>
            <a:ext cx="8291264" cy="3404992"/>
          </a:xfrm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 algn="ctr">
              <a:buNone/>
            </a:pPr>
            <a:r>
              <a:rPr lang="en-US" altLang="ko-KR" b="1" dirty="0" smtClean="0"/>
              <a:t>QUICK DEBATE:</a:t>
            </a:r>
          </a:p>
          <a:p>
            <a:pPr algn="ctr">
              <a:buNone/>
            </a:pPr>
            <a:r>
              <a:rPr lang="en-US" altLang="ko-KR" b="1" dirty="0" smtClean="0"/>
              <a:t>“Is it hard to be a teenager?”</a:t>
            </a:r>
          </a:p>
          <a:p>
            <a:pPr algn="ctr">
              <a:buNone/>
            </a:pPr>
            <a:endParaRPr lang="en-US" altLang="ko-KR" dirty="0" smtClean="0"/>
          </a:p>
          <a:p>
            <a:pPr algn="ctr">
              <a:buNone/>
            </a:pPr>
            <a:r>
              <a:rPr lang="en-US" altLang="ko-KR" dirty="0" smtClean="0"/>
              <a:t>Think of a rhetorical question FOR this argument</a:t>
            </a:r>
          </a:p>
          <a:p>
            <a:pPr algn="ctr">
              <a:buNone/>
            </a:pPr>
            <a:endParaRPr lang="en-US" altLang="ko-KR" dirty="0" smtClean="0"/>
          </a:p>
          <a:p>
            <a:pPr algn="ctr">
              <a:buNone/>
            </a:pPr>
            <a:r>
              <a:rPr lang="en-US" altLang="ko-KR" dirty="0" smtClean="0"/>
              <a:t>Think of a rhetorical question AGAINST this argument</a:t>
            </a:r>
            <a:endParaRPr lang="ko-KR" altLang="en-US" dirty="0" smtClean="0"/>
          </a:p>
          <a:p>
            <a:pPr>
              <a:buNone/>
            </a:pPr>
            <a:endParaRPr lang="ko-KR" altLang="en-US" dirty="0"/>
          </a:p>
        </p:txBody>
      </p:sp>
      <p:pic>
        <p:nvPicPr>
          <p:cNvPr id="7170" name="Picture 2" descr="C:\Documents and Settings\user\Local Settings\Temporary Internet Files\Content.IE5\AJ8NB1H5\MC90042054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5" y="980728"/>
            <a:ext cx="1863761" cy="2376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What does RHETORICAL mean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70912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‘Rhetorical’ comes from the word ‘rhetoric’ – which is a special kind of talking</a:t>
            </a:r>
          </a:p>
          <a:p>
            <a:r>
              <a:rPr lang="en-US" altLang="ko-KR" dirty="0" smtClean="0"/>
              <a:t>‘Rhetoric’ is used to persuade or influence people, in other words, to change their minds</a:t>
            </a:r>
          </a:p>
          <a:p>
            <a:r>
              <a:rPr lang="en-US" altLang="ko-KR" dirty="0" smtClean="0"/>
              <a:t>We often see Rhetorical Questions in a debate because in a debate we want to change people’s minds</a:t>
            </a:r>
          </a:p>
        </p:txBody>
      </p:sp>
      <p:pic>
        <p:nvPicPr>
          <p:cNvPr id="8195" name="Picture 3" descr="C:\Documents and Settings\user\Local Settings\Temporary Internet Files\Content.IE5\A31GHCYU\MC900311856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4437112"/>
            <a:ext cx="2857029" cy="18283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2800" dirty="0" smtClean="0"/>
              <a:t>How to look for a Rhetorical Question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11560" y="1988840"/>
            <a:ext cx="7467600" cy="3340968"/>
          </a:xfrm>
        </p:spPr>
        <p:txBody>
          <a:bodyPr/>
          <a:lstStyle/>
          <a:p>
            <a:pPr algn="ctr">
              <a:buNone/>
            </a:pPr>
            <a:r>
              <a:rPr lang="en-US" altLang="ko-KR" sz="4800" b="1" dirty="0" smtClean="0">
                <a:solidFill>
                  <a:srgbClr val="7030A0"/>
                </a:solidFill>
              </a:rPr>
              <a:t>A Rhetorical Question is a question that does NOT need to be answered. </a:t>
            </a:r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627784" y="5157192"/>
            <a:ext cx="3600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dirty="0" smtClean="0">
                <a:solidFill>
                  <a:schemeClr val="accent2">
                    <a:lumMod val="75000"/>
                  </a:schemeClr>
                </a:solidFill>
              </a:rPr>
              <a:t>Q &amp; A</a:t>
            </a:r>
            <a:endParaRPr lang="ko-KR" altLang="en-US" sz="66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4932040" y="5373216"/>
            <a:ext cx="792088" cy="86409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 flipH="1">
            <a:off x="4932040" y="5301208"/>
            <a:ext cx="792088" cy="100811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609600" y="4270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Why do we use</a:t>
            </a:r>
            <a:r>
              <a:rPr kumimoji="0" lang="en-US" altLang="ko-KR" sz="2800" b="0" i="0" u="none" strike="noStrike" kern="1200" cap="small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altLang="ko-KR" sz="28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RHETORICAL questions?</a:t>
            </a:r>
            <a:endParaRPr kumimoji="0" lang="ko-KR" altLang="en-US" sz="28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70912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altLang="ko-KR" sz="2800" dirty="0" smtClean="0"/>
          </a:p>
          <a:p>
            <a:pPr algn="ctr">
              <a:buNone/>
            </a:pPr>
            <a:endParaRPr lang="en-US" altLang="ko-KR" sz="3600" dirty="0" smtClean="0"/>
          </a:p>
          <a:p>
            <a:pPr algn="ctr">
              <a:buNone/>
            </a:pPr>
            <a:r>
              <a:rPr lang="en-US" altLang="ko-KR" sz="3600" dirty="0" smtClean="0"/>
              <a:t>Because the answer is obvious</a:t>
            </a:r>
          </a:p>
          <a:p>
            <a:pPr algn="ctr">
              <a:buNone/>
            </a:pPr>
            <a:r>
              <a:rPr lang="en-US" altLang="ko-KR" sz="3600" i="1" dirty="0" smtClean="0">
                <a:solidFill>
                  <a:srgbClr val="7030A0"/>
                </a:solidFill>
              </a:rPr>
              <a:t>"Do you want extra homework?”</a:t>
            </a:r>
          </a:p>
          <a:p>
            <a:pPr>
              <a:buNone/>
            </a:pPr>
            <a:endParaRPr lang="en-US" altLang="ko-KR" sz="2800" dirty="0" smtClean="0">
              <a:solidFill>
                <a:srgbClr val="7030A0"/>
              </a:solidFill>
            </a:endParaRPr>
          </a:p>
        </p:txBody>
      </p:sp>
      <p:pic>
        <p:nvPicPr>
          <p:cNvPr id="4098" name="Picture 2" descr="C:\Documents and Settings\user\Local Settings\Temporary Internet Files\Content.IE5\CAF7UZZN\MC90028041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4221088"/>
            <a:ext cx="2332776" cy="20445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609600" y="4270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Why do we use</a:t>
            </a:r>
            <a:r>
              <a:rPr kumimoji="0" lang="en-US" altLang="ko-KR" sz="2800" b="0" i="0" u="none" strike="noStrike" kern="1200" cap="small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altLang="ko-KR" sz="28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RHETORICAL questions?</a:t>
            </a:r>
            <a:endParaRPr kumimoji="0" lang="ko-KR" altLang="en-US" sz="28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sz="quarter" idx="1"/>
          </p:nvPr>
        </p:nvSpPr>
        <p:spPr>
          <a:xfrm>
            <a:off x="0" y="1844824"/>
            <a:ext cx="8147248" cy="470912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altLang="ko-KR" sz="28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en-US" altLang="ko-KR" sz="3600" dirty="0" smtClean="0"/>
              <a:t>.......Or to make people think of something they might not have thought about yet</a:t>
            </a:r>
          </a:p>
          <a:p>
            <a:pPr algn="ctr">
              <a:buNone/>
            </a:pPr>
            <a:r>
              <a:rPr lang="en-US" altLang="ko-KR" sz="3600" i="1" dirty="0" smtClean="0">
                <a:solidFill>
                  <a:srgbClr val="7030A0"/>
                </a:solidFill>
              </a:rPr>
              <a:t>	“What would happen to us if we didn’t have parents?”</a:t>
            </a:r>
          </a:p>
        </p:txBody>
      </p:sp>
      <p:pic>
        <p:nvPicPr>
          <p:cNvPr id="1027" name="Picture 3" descr="C:\Documents and Settings\user\Local Settings\Temporary Internet Files\Content.IE5\AJ8NB1H5\MC900016035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4941168"/>
            <a:ext cx="1428057" cy="1473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sz="3200" dirty="0" smtClean="0"/>
              <a:t>Why do we use RHETORICAL questions?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altLang="ko-KR" sz="2800" dirty="0" smtClean="0"/>
              <a:t>Sometimes a rhetorical question is really just a different way of saying a sentence</a:t>
            </a:r>
          </a:p>
          <a:p>
            <a:pPr>
              <a:buNone/>
            </a:pPr>
            <a:endParaRPr lang="en-US" altLang="ko-KR" sz="2800" dirty="0" smtClean="0"/>
          </a:p>
          <a:p>
            <a:pPr algn="ctr">
              <a:buNone/>
            </a:pPr>
            <a:r>
              <a:rPr lang="en-US" altLang="ko-KR" sz="2800" i="1" dirty="0" smtClean="0">
                <a:solidFill>
                  <a:srgbClr val="7030A0"/>
                </a:solidFill>
              </a:rPr>
              <a:t> “Don’t you want to help your mother?” </a:t>
            </a:r>
          </a:p>
          <a:p>
            <a:pPr algn="ctr">
              <a:buNone/>
            </a:pPr>
            <a:r>
              <a:rPr lang="en-US" altLang="ko-KR" sz="2800" i="1" dirty="0" smtClean="0">
                <a:solidFill>
                  <a:srgbClr val="7030A0"/>
                </a:solidFill>
              </a:rPr>
              <a:t>(Come and help!)</a:t>
            </a:r>
          </a:p>
          <a:p>
            <a:pPr>
              <a:buNone/>
            </a:pPr>
            <a:endParaRPr lang="en-US" altLang="ko-KR" sz="2800" dirty="0" smtClean="0"/>
          </a:p>
        </p:txBody>
      </p:sp>
      <p:pic>
        <p:nvPicPr>
          <p:cNvPr id="6146" name="Picture 2" descr="C:\Documents and Settings\user\Local Settings\Temporary Internet Files\Content.IE5\4HER8XUB\MC90005341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4365104"/>
            <a:ext cx="1794053" cy="17995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ko-KR" sz="3200" dirty="0" smtClean="0"/>
              <a:t>Sometimes people ask a question and then answer it straight away (a bit like talking to themselves)</a:t>
            </a:r>
          </a:p>
          <a:p>
            <a:endParaRPr lang="en-US" altLang="ko-KR" sz="3200" dirty="0" smtClean="0"/>
          </a:p>
          <a:p>
            <a:pPr>
              <a:buNone/>
            </a:pPr>
            <a:r>
              <a:rPr lang="en-US" altLang="ko-KR" sz="3200" dirty="0" smtClean="0">
                <a:solidFill>
                  <a:srgbClr val="7030A0"/>
                </a:solidFill>
              </a:rPr>
              <a:t>	</a:t>
            </a:r>
            <a:r>
              <a:rPr lang="en-US" altLang="ko-KR" sz="3200" i="1" dirty="0" smtClean="0">
                <a:solidFill>
                  <a:srgbClr val="7030A0"/>
                </a:solidFill>
              </a:rPr>
              <a:t>“Do I have lots of money? No, I don’t, but I work hard every day to get enough food for my family.”</a:t>
            </a:r>
          </a:p>
          <a:p>
            <a:endParaRPr lang="ko-KR" altLang="en-US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sz="3200" dirty="0" smtClean="0"/>
              <a:t>Why do we use RHETORICAL questions?</a:t>
            </a:r>
            <a:endParaRPr lang="ko-KR" altLang="en-US" sz="3200" dirty="0"/>
          </a:p>
        </p:txBody>
      </p:sp>
      <p:pic>
        <p:nvPicPr>
          <p:cNvPr id="5122" name="Picture 2" descr="C:\Documents and Settings\user\Local Settings\Temporary Internet Files\Content.IE5\AJ8NB1H5\MC90001870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4653136"/>
            <a:ext cx="1574597" cy="16614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n-US" altLang="ko-KR" sz="4000" dirty="0" smtClean="0"/>
              <a:t>How to tell if a question is rhetorical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11560" y="1700808"/>
            <a:ext cx="7467600" cy="331236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altLang="ko-KR" sz="3600" dirty="0" smtClean="0">
                <a:solidFill>
                  <a:schemeClr val="accent1"/>
                </a:solidFill>
              </a:rPr>
              <a:t>Think: does the person asking the question </a:t>
            </a:r>
            <a:r>
              <a:rPr lang="en-US" altLang="ko-KR" sz="3600" b="1" i="1" dirty="0" smtClean="0">
                <a:solidFill>
                  <a:schemeClr val="accent1"/>
                </a:solidFill>
              </a:rPr>
              <a:t>really</a:t>
            </a:r>
            <a:r>
              <a:rPr lang="en-US" altLang="ko-KR" sz="3600" dirty="0" smtClean="0">
                <a:solidFill>
                  <a:schemeClr val="accent1"/>
                </a:solidFill>
              </a:rPr>
              <a:t> want to know some new information from me?</a:t>
            </a:r>
          </a:p>
          <a:p>
            <a:pPr algn="ctr">
              <a:buNone/>
            </a:pPr>
            <a:endParaRPr lang="en-US" altLang="ko-KR" sz="3600" dirty="0" smtClean="0">
              <a:solidFill>
                <a:schemeClr val="accent1"/>
              </a:solidFill>
            </a:endParaRPr>
          </a:p>
          <a:p>
            <a:pPr algn="ctr">
              <a:buNone/>
            </a:pPr>
            <a:r>
              <a:rPr lang="en-US" altLang="ko-KR" sz="3600" dirty="0" smtClean="0">
                <a:solidFill>
                  <a:schemeClr val="accent1"/>
                </a:solidFill>
              </a:rPr>
              <a:t>If the answer is </a:t>
            </a:r>
            <a:r>
              <a:rPr lang="en-US" altLang="ko-KR" sz="3600" b="1" dirty="0" smtClean="0">
                <a:solidFill>
                  <a:schemeClr val="accent1"/>
                </a:solidFill>
              </a:rPr>
              <a:t>no</a:t>
            </a:r>
            <a:r>
              <a:rPr lang="en-US" altLang="ko-KR" sz="3600" dirty="0" smtClean="0">
                <a:solidFill>
                  <a:schemeClr val="accent1"/>
                </a:solidFill>
              </a:rPr>
              <a:t>, it is probably a rhetorical question.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27784" y="5157192"/>
            <a:ext cx="3600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dirty="0" smtClean="0">
                <a:solidFill>
                  <a:schemeClr val="accent2">
                    <a:lumMod val="75000"/>
                  </a:schemeClr>
                </a:solidFill>
              </a:rPr>
              <a:t>Q &amp; A</a:t>
            </a:r>
            <a:endParaRPr lang="ko-KR" altLang="en-US" sz="66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4932040" y="5373216"/>
            <a:ext cx="792088" cy="86409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/>
          <p:nvPr/>
        </p:nvCxnSpPr>
        <p:spPr>
          <a:xfrm flipH="1">
            <a:off x="4932040" y="5301208"/>
            <a:ext cx="792088" cy="100811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Spot the Difference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Do you want sugar in your coffee?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Are they ever going to get here?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What’s the price of this T-shirt?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Really, you’re crying about it?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Are you two years old or something?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Are you hungry?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ko-KR" altLang="en-US" dirty="0"/>
          </a:p>
        </p:txBody>
      </p:sp>
      <p:pic>
        <p:nvPicPr>
          <p:cNvPr id="2050" name="Picture 2" descr="C:\Documents and Settings\user\Local Settings\Temporary Internet Files\Content.IE5\AJ8NB1H5\MC900217334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25918" y="476672"/>
            <a:ext cx="1083435" cy="1080120"/>
          </a:xfrm>
          <a:prstGeom prst="rect">
            <a:avLst/>
          </a:prstGeom>
          <a:noFill/>
        </p:spPr>
      </p:pic>
      <p:pic>
        <p:nvPicPr>
          <p:cNvPr id="2051" name="Picture 3" descr="C:\Documents and Settings\user\Local Settings\Temporary Internet Files\Content.IE5\O9EVOX6F\MC90005702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268760"/>
            <a:ext cx="1341628" cy="1180954"/>
          </a:xfrm>
          <a:prstGeom prst="rect">
            <a:avLst/>
          </a:prstGeom>
          <a:noFill/>
        </p:spPr>
      </p:pic>
      <p:pic>
        <p:nvPicPr>
          <p:cNvPr id="2053" name="Picture 5" descr="C:\Documents and Settings\user\Local Settings\Temporary Internet Files\Content.IE5\M15H2W0X\MC900229879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092280" y="2492896"/>
            <a:ext cx="1266382" cy="1323600"/>
          </a:xfrm>
          <a:prstGeom prst="rect">
            <a:avLst/>
          </a:prstGeom>
          <a:noFill/>
        </p:spPr>
      </p:pic>
      <p:pic>
        <p:nvPicPr>
          <p:cNvPr id="2054" name="Picture 6" descr="C:\Documents and Settings\user\Local Settings\Temporary Internet Files\Content.IE5\UDS0FF14\MC900048742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4077072"/>
            <a:ext cx="1674047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오렌지">
  <a:themeElements>
    <a:clrScheme name="사용자 지정 2">
      <a:dk1>
        <a:sysClr val="windowText" lastClr="000000"/>
      </a:dk1>
      <a:lt1>
        <a:sysClr val="window" lastClr="FFFFFF"/>
      </a:lt1>
      <a:dk2>
        <a:srgbClr val="575F6D"/>
      </a:dk2>
      <a:lt2>
        <a:srgbClr val="00B0F0"/>
      </a:lt2>
      <a:accent1>
        <a:srgbClr val="7030A0"/>
      </a:accent1>
      <a:accent2>
        <a:srgbClr val="7598D9"/>
      </a:accent2>
      <a:accent3>
        <a:srgbClr val="7598D9"/>
      </a:accent3>
      <a:accent4>
        <a:srgbClr val="AEBAD5"/>
      </a:accent4>
      <a:accent5>
        <a:srgbClr val="AEBAD5"/>
      </a:accent5>
      <a:accent6>
        <a:srgbClr val="777C84"/>
      </a:accent6>
      <a:hlink>
        <a:srgbClr val="3B435B"/>
      </a:hlink>
      <a:folHlink>
        <a:srgbClr val="3B435B"/>
      </a:folHlink>
    </a:clrScheme>
    <a:fontScheme name="오렌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오렌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73</TotalTime>
  <Words>367</Words>
  <Application>Microsoft Office PowerPoint</Application>
  <PresentationFormat>On-screen Show (4:3)</PresentationFormat>
  <Paragraphs>68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Century Schoolbook</vt:lpstr>
      <vt:lpstr>휴먼매직체</vt:lpstr>
      <vt:lpstr>Wingdings</vt:lpstr>
      <vt:lpstr>Wingdings 2</vt:lpstr>
      <vt:lpstr>오렌지</vt:lpstr>
      <vt:lpstr>Rhetorical Questions</vt:lpstr>
      <vt:lpstr>What does RHETORICAL mean</vt:lpstr>
      <vt:lpstr>How to look for a Rhetorical Question</vt:lpstr>
      <vt:lpstr>PowerPoint Presentation</vt:lpstr>
      <vt:lpstr>PowerPoint Presentation</vt:lpstr>
      <vt:lpstr>Why do we use RHETORICAL questions?</vt:lpstr>
      <vt:lpstr>Why do we use RHETORICAL questions?</vt:lpstr>
      <vt:lpstr>How to tell if a question is rhetorical</vt:lpstr>
      <vt:lpstr>Spot the Difference</vt:lpstr>
      <vt:lpstr>Now you try</vt:lpstr>
      <vt:lpstr>Now you try</vt:lpstr>
      <vt:lpstr>Now you try</vt:lpstr>
    </vt:vector>
  </TitlesOfParts>
  <Company>Your Company 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Rhetorical Questions</dc:title>
  <dc:creator>Your User Name</dc:creator>
  <cp:lastModifiedBy>searlam</cp:lastModifiedBy>
  <cp:revision>13</cp:revision>
  <dcterms:created xsi:type="dcterms:W3CDTF">2013-09-25T10:50:20Z</dcterms:created>
  <dcterms:modified xsi:type="dcterms:W3CDTF">2019-04-01T13:15:18Z</dcterms:modified>
</cp:coreProperties>
</file>